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900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0.3</c:v>
                </c:pt>
                <c:pt idx="2">
                  <c:v>0.41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0.27</c:v>
                </c:pt>
                <c:pt idx="2">
                  <c:v>0.24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0.34</c:v>
                </c:pt>
                <c:pt idx="2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0.36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0.41</c:v>
                </c:pt>
                <c:pt idx="2">
                  <c:v>0.21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0.38</c:v>
                </c:pt>
                <c:pt idx="2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0.17</c:v>
                </c:pt>
                <c:pt idx="1">
                  <c:v>0.31</c:v>
                </c:pt>
                <c:pt idx="2">
                  <c:v>0.51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0.16</c:v>
                </c:pt>
                <c:pt idx="1">
                  <c:v>0.21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0.46</c:v>
                </c:pt>
                <c:pt idx="2">
                  <c:v>0.24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</c:v>
                </c:pt>
                <c:pt idx="1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0.38</c:v>
                </c:pt>
                <c:pt idx="2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0.33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0.28999999999999998</c:v>
                </c:pt>
                <c:pt idx="2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Y0534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Y0534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City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 Mulberry Street, Sheffield, South Yorkshire S1 2PJ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825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Y05349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https://gp-patient.co.uk/PatientExperiences?practicecode=Y05349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37%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49%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City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 Mulberry Street, Sheffield, South Yorkshire S1 2PJ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Y05349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825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https://gp-patient.co.uk/PatientExperiences?practicecode=Y05349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76%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622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HASSAN, Aadil (PRIMARY CARE SHEFFIELD LTD)</cp:lastModifiedBy>
  <cp:revision>235</cp:revision>
  <dcterms:created xsi:type="dcterms:W3CDTF">2022-02-15T10:00:54Z</dcterms:created>
  <dcterms:modified xsi:type="dcterms:W3CDTF">2024-07-25T12:02:01Z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